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8"/>
    <p:restoredTop sz="94586"/>
  </p:normalViewPr>
  <p:slideViewPr>
    <p:cSldViewPr snapToGrid="0" snapToObjects="1">
      <p:cViewPr>
        <p:scale>
          <a:sx n="119" d="100"/>
          <a:sy n="119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4253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330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382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9929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3744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071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8207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161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51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915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4901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84CBE-E458-9F44-A765-F0A7EA0B29CB}" type="datetimeFigureOut">
              <a:rPr lang="de-DE" smtClean="0"/>
              <a:t>23.02.18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66125-3C51-DB49-88EB-9CC7C455DE1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2723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hteck 83"/>
          <p:cNvSpPr/>
          <p:nvPr/>
        </p:nvSpPr>
        <p:spPr>
          <a:xfrm>
            <a:off x="4130298" y="759417"/>
            <a:ext cx="5408909" cy="47889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35" name="Gewinkelte Verbindung 34"/>
          <p:cNvCxnSpPr>
            <a:stCxn id="44" idx="3"/>
            <a:endCxn id="42" idx="2"/>
          </p:cNvCxnSpPr>
          <p:nvPr/>
        </p:nvCxnSpPr>
        <p:spPr>
          <a:xfrm rot="5400000" flipH="1">
            <a:off x="5560018" y="2494259"/>
            <a:ext cx="2240473" cy="512413"/>
          </a:xfrm>
          <a:prstGeom prst="bentConnector4">
            <a:avLst>
              <a:gd name="adj1" fmla="val -10203"/>
              <a:gd name="adj2" fmla="val 1446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feld 38"/>
          <p:cNvSpPr txBox="1"/>
          <p:nvPr/>
        </p:nvSpPr>
        <p:spPr>
          <a:xfrm>
            <a:off x="6532176" y="817395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chain1</a:t>
            </a:r>
            <a:endParaRPr lang="de-DE" dirty="0"/>
          </a:p>
        </p:txBody>
      </p:sp>
      <p:sp>
        <p:nvSpPr>
          <p:cNvPr id="40" name="Textfeld 39"/>
          <p:cNvSpPr txBox="1"/>
          <p:nvPr/>
        </p:nvSpPr>
        <p:spPr>
          <a:xfrm>
            <a:off x="8253887" y="817395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chain2</a:t>
            </a:r>
            <a:endParaRPr lang="de-DE" dirty="0"/>
          </a:p>
        </p:txBody>
      </p:sp>
      <p:sp>
        <p:nvSpPr>
          <p:cNvPr id="42" name="Würfel 41"/>
          <p:cNvSpPr/>
          <p:nvPr/>
        </p:nvSpPr>
        <p:spPr>
          <a:xfrm>
            <a:off x="6424048" y="1247613"/>
            <a:ext cx="1177871" cy="6121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suite1</a:t>
            </a:r>
            <a:endParaRPr lang="de-DE" sz="1600" dirty="0"/>
          </a:p>
        </p:txBody>
      </p:sp>
      <p:sp>
        <p:nvSpPr>
          <p:cNvPr id="43" name="Würfel 42"/>
          <p:cNvSpPr/>
          <p:nvPr/>
        </p:nvSpPr>
        <p:spPr>
          <a:xfrm>
            <a:off x="6424048" y="2270501"/>
            <a:ext cx="1177871" cy="6121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suite3</a:t>
            </a:r>
            <a:endParaRPr lang="de-DE" sz="1600" dirty="0"/>
          </a:p>
        </p:txBody>
      </p:sp>
      <p:sp>
        <p:nvSpPr>
          <p:cNvPr id="44" name="Würfel 43"/>
          <p:cNvSpPr/>
          <p:nvPr/>
        </p:nvSpPr>
        <p:spPr>
          <a:xfrm>
            <a:off x="6424048" y="3258517"/>
            <a:ext cx="1177871" cy="6121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suite5</a:t>
            </a:r>
            <a:endParaRPr lang="de-DE" sz="1600" dirty="0"/>
          </a:p>
        </p:txBody>
      </p:sp>
      <p:cxnSp>
        <p:nvCxnSpPr>
          <p:cNvPr id="45" name="Gerade Verbindung mit Pfeil 44"/>
          <p:cNvCxnSpPr>
            <a:stCxn id="42" idx="3"/>
          </p:cNvCxnSpPr>
          <p:nvPr/>
        </p:nvCxnSpPr>
        <p:spPr>
          <a:xfrm flipH="1">
            <a:off x="6935492" y="1859797"/>
            <a:ext cx="969" cy="410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/>
          <p:nvPr/>
        </p:nvCxnSpPr>
        <p:spPr>
          <a:xfrm>
            <a:off x="6935492" y="2882685"/>
            <a:ext cx="0" cy="375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winkelte Verbindung 53"/>
          <p:cNvCxnSpPr>
            <a:stCxn id="57" idx="3"/>
            <a:endCxn id="55" idx="2"/>
          </p:cNvCxnSpPr>
          <p:nvPr/>
        </p:nvCxnSpPr>
        <p:spPr>
          <a:xfrm rot="5400000" flipH="1">
            <a:off x="7218337" y="2494259"/>
            <a:ext cx="2240473" cy="512413"/>
          </a:xfrm>
          <a:prstGeom prst="bentConnector4">
            <a:avLst>
              <a:gd name="adj1" fmla="val -10203"/>
              <a:gd name="adj2" fmla="val 1446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Würfel 54"/>
          <p:cNvSpPr/>
          <p:nvPr/>
        </p:nvSpPr>
        <p:spPr>
          <a:xfrm>
            <a:off x="8082367" y="1247613"/>
            <a:ext cx="1177871" cy="6121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suite2</a:t>
            </a:r>
            <a:endParaRPr lang="de-DE" sz="1600" dirty="0"/>
          </a:p>
        </p:txBody>
      </p:sp>
      <p:sp>
        <p:nvSpPr>
          <p:cNvPr id="56" name="Würfel 55"/>
          <p:cNvSpPr/>
          <p:nvPr/>
        </p:nvSpPr>
        <p:spPr>
          <a:xfrm>
            <a:off x="8082367" y="2270501"/>
            <a:ext cx="1177871" cy="6121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suite4</a:t>
            </a:r>
            <a:endParaRPr lang="de-DE" sz="1600" dirty="0"/>
          </a:p>
        </p:txBody>
      </p:sp>
      <p:sp>
        <p:nvSpPr>
          <p:cNvPr id="57" name="Würfel 56"/>
          <p:cNvSpPr/>
          <p:nvPr/>
        </p:nvSpPr>
        <p:spPr>
          <a:xfrm>
            <a:off x="8082367" y="3258517"/>
            <a:ext cx="1177871" cy="6121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suite6</a:t>
            </a:r>
            <a:endParaRPr lang="de-DE" sz="1600" dirty="0"/>
          </a:p>
        </p:txBody>
      </p:sp>
      <p:cxnSp>
        <p:nvCxnSpPr>
          <p:cNvPr id="58" name="Gerade Verbindung mit Pfeil 57"/>
          <p:cNvCxnSpPr>
            <a:stCxn id="55" idx="3"/>
          </p:cNvCxnSpPr>
          <p:nvPr/>
        </p:nvCxnSpPr>
        <p:spPr>
          <a:xfrm flipH="1">
            <a:off x="8593811" y="1859797"/>
            <a:ext cx="969" cy="410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/>
          <p:cNvCxnSpPr/>
          <p:nvPr/>
        </p:nvCxnSpPr>
        <p:spPr>
          <a:xfrm>
            <a:off x="8593811" y="2882685"/>
            <a:ext cx="0" cy="375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Abgerundetes Rechteck 59"/>
          <p:cNvSpPr/>
          <p:nvPr/>
        </p:nvSpPr>
        <p:spPr>
          <a:xfrm>
            <a:off x="6184183" y="4424765"/>
            <a:ext cx="1154624" cy="9066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Docker socket</a:t>
            </a:r>
            <a:endParaRPr lang="de-DE" sz="1600" dirty="0"/>
          </a:p>
        </p:txBody>
      </p:sp>
      <p:sp>
        <p:nvSpPr>
          <p:cNvPr id="63" name="Würfel 62"/>
          <p:cNvSpPr/>
          <p:nvPr/>
        </p:nvSpPr>
        <p:spPr>
          <a:xfrm>
            <a:off x="4406684" y="4649489"/>
            <a:ext cx="1177871" cy="6121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 smtClean="0"/>
              <a:t>docker</a:t>
            </a:r>
            <a:r>
              <a:rPr lang="de-DE" sz="1400" dirty="0" smtClean="0"/>
              <a:t>-gen</a:t>
            </a:r>
            <a:endParaRPr lang="de-DE" sz="1400" dirty="0"/>
          </a:p>
        </p:txBody>
      </p:sp>
      <p:cxnSp>
        <p:nvCxnSpPr>
          <p:cNvPr id="64" name="Gerade Verbindung mit Pfeil 63"/>
          <p:cNvCxnSpPr>
            <a:stCxn id="63" idx="5"/>
            <a:endCxn id="60" idx="1"/>
          </p:cNvCxnSpPr>
          <p:nvPr/>
        </p:nvCxnSpPr>
        <p:spPr>
          <a:xfrm flipV="1">
            <a:off x="5584555" y="4878091"/>
            <a:ext cx="599628" cy="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Würfel 71"/>
          <p:cNvSpPr/>
          <p:nvPr/>
        </p:nvSpPr>
        <p:spPr>
          <a:xfrm>
            <a:off x="4401520" y="2253063"/>
            <a:ext cx="1177871" cy="6121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 smtClean="0"/>
              <a:t>nginx</a:t>
            </a:r>
            <a:endParaRPr lang="de-DE" sz="1400" dirty="0"/>
          </a:p>
        </p:txBody>
      </p:sp>
      <p:sp>
        <p:nvSpPr>
          <p:cNvPr id="73" name="Dokument 72"/>
          <p:cNvSpPr/>
          <p:nvPr/>
        </p:nvSpPr>
        <p:spPr>
          <a:xfrm>
            <a:off x="4649491" y="3398002"/>
            <a:ext cx="844658" cy="736169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 smtClean="0"/>
              <a:t>nginx</a:t>
            </a:r>
            <a:r>
              <a:rPr lang="de-DE" sz="1400" dirty="0" smtClean="0"/>
              <a:t>.</a:t>
            </a:r>
            <a:endParaRPr lang="de-DE" dirty="0" smtClean="0"/>
          </a:p>
          <a:p>
            <a:pPr algn="ctr"/>
            <a:r>
              <a:rPr lang="de-DE" sz="1400" dirty="0" err="1" smtClean="0"/>
              <a:t>cfg</a:t>
            </a:r>
            <a:endParaRPr lang="de-DE" dirty="0"/>
          </a:p>
        </p:txBody>
      </p:sp>
      <p:cxnSp>
        <p:nvCxnSpPr>
          <p:cNvPr id="74" name="Gerade Verbindung mit Pfeil 73"/>
          <p:cNvCxnSpPr>
            <a:stCxn id="63" idx="0"/>
            <a:endCxn id="73" idx="2"/>
          </p:cNvCxnSpPr>
          <p:nvPr/>
        </p:nvCxnSpPr>
        <p:spPr>
          <a:xfrm flipH="1" flipV="1">
            <a:off x="5071820" y="4085502"/>
            <a:ext cx="323" cy="563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 Verbindung mit Pfeil 77"/>
          <p:cNvCxnSpPr>
            <a:endCxn id="73" idx="0"/>
          </p:cNvCxnSpPr>
          <p:nvPr/>
        </p:nvCxnSpPr>
        <p:spPr>
          <a:xfrm>
            <a:off x="5071820" y="2865247"/>
            <a:ext cx="0" cy="532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Bild 8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459" y="2076772"/>
            <a:ext cx="999641" cy="999641"/>
          </a:xfrm>
          <a:prstGeom prst="rect">
            <a:avLst/>
          </a:prstGeom>
        </p:spPr>
      </p:pic>
      <p:cxnSp>
        <p:nvCxnSpPr>
          <p:cNvPr id="89" name="Gerade Verbindung mit Pfeil 88"/>
          <p:cNvCxnSpPr/>
          <p:nvPr/>
        </p:nvCxnSpPr>
        <p:spPr>
          <a:xfrm>
            <a:off x="2619214" y="2595002"/>
            <a:ext cx="1728061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Gerade Verbindung mit Pfeil 91"/>
          <p:cNvCxnSpPr/>
          <p:nvPr/>
        </p:nvCxnSpPr>
        <p:spPr>
          <a:xfrm flipV="1">
            <a:off x="5661673" y="1689315"/>
            <a:ext cx="2319954" cy="902294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feld 93"/>
          <p:cNvSpPr txBox="1"/>
          <p:nvPr/>
        </p:nvSpPr>
        <p:spPr>
          <a:xfrm>
            <a:off x="2525371" y="2315087"/>
            <a:ext cx="1604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http://host/</a:t>
            </a:r>
            <a:r>
              <a:rPr lang="de-DE" sz="12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suite2</a:t>
            </a:r>
            <a:r>
              <a:rPr lang="de-DE" sz="1200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/</a:t>
            </a:r>
            <a:r>
              <a:rPr lang="de-DE" sz="1200" i="1" dirty="0" err="1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vnc</a:t>
            </a:r>
            <a:r>
              <a:rPr lang="de-DE" sz="1200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...</a:t>
            </a:r>
            <a:endParaRPr lang="de-DE" sz="1200" i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945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012806" y="2112965"/>
            <a:ext cx="2084522" cy="4184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smtClean="0">
                <a:latin typeface="Andale Mono" charset="0"/>
                <a:ea typeface="Andale Mono" charset="0"/>
                <a:cs typeface="Andale Mono" charset="0"/>
              </a:rPr>
              <a:t>sakuli_compose.sh</a:t>
            </a:r>
            <a:endParaRPr lang="de-DE" sz="1400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" name="Dokument 4"/>
          <p:cNvSpPr/>
          <p:nvPr/>
        </p:nvSpPr>
        <p:spPr>
          <a:xfrm>
            <a:off x="1423294" y="2112965"/>
            <a:ext cx="2764715" cy="156615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sakuli_compose_chain1.rc</a:t>
            </a:r>
          </a:p>
          <a:p>
            <a:pPr algn="ctr"/>
            <a:r>
              <a:rPr lang="de-DE" smtClean="0">
                <a:latin typeface="Andale Mono" charset="0"/>
                <a:ea typeface="Andale Mono" charset="0"/>
                <a:cs typeface="Andale Mono" charset="0"/>
              </a:rPr>
              <a:t>test1</a:t>
            </a:r>
          </a:p>
          <a:p>
            <a:pPr algn="ctr"/>
            <a:r>
              <a:rPr lang="de-DE" smtClean="0">
                <a:latin typeface="Andale Mono" charset="0"/>
                <a:ea typeface="Andale Mono" charset="0"/>
                <a:cs typeface="Andale Mono" charset="0"/>
              </a:rPr>
              <a:t>test3</a:t>
            </a:r>
          </a:p>
          <a:p>
            <a:pPr algn="ctr"/>
            <a:r>
              <a:rPr lang="de-DE" smtClean="0">
                <a:latin typeface="Andale Mono" charset="0"/>
                <a:ea typeface="Andale Mono" charset="0"/>
                <a:cs typeface="Andale Mono" charset="0"/>
              </a:rPr>
              <a:t>test5</a:t>
            </a:r>
            <a:endParaRPr lang="de-DE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4701913" y="2112964"/>
            <a:ext cx="2796988" cy="4184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smtClean="0">
                <a:latin typeface="Andale Mono" charset="0"/>
                <a:ea typeface="Andale Mono" charset="0"/>
                <a:cs typeface="Andale Mono" charset="0"/>
              </a:rPr>
              <a:t>sakuli_compose_chain.sh</a:t>
            </a:r>
            <a:endParaRPr lang="de-DE" sz="1400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8012806" y="2752133"/>
            <a:ext cx="2084522" cy="4184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smtClean="0">
                <a:latin typeface="Andale Mono" charset="0"/>
                <a:ea typeface="Andale Mono" charset="0"/>
                <a:cs typeface="Andale Mono" charset="0"/>
              </a:rPr>
              <a:t>sakuli_compose.sh</a:t>
            </a:r>
            <a:endParaRPr lang="de-DE" sz="1400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8012806" y="3391301"/>
            <a:ext cx="2084522" cy="4184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smtClean="0">
                <a:latin typeface="Andale Mono" charset="0"/>
                <a:ea typeface="Andale Mono" charset="0"/>
                <a:cs typeface="Andale Mono" charset="0"/>
              </a:rPr>
              <a:t>sakuli_compose.sh</a:t>
            </a:r>
            <a:endParaRPr lang="de-DE" sz="1400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10" name="Gerade Verbindung mit Pfeil 9"/>
          <p:cNvCxnSpPr>
            <a:stCxn id="6" idx="1"/>
          </p:cNvCxnSpPr>
          <p:nvPr/>
        </p:nvCxnSpPr>
        <p:spPr>
          <a:xfrm flipH="1" flipV="1">
            <a:off x="4188009" y="2322191"/>
            <a:ext cx="5139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6" idx="3"/>
            <a:endCxn id="4" idx="1"/>
          </p:cNvCxnSpPr>
          <p:nvPr/>
        </p:nvCxnSpPr>
        <p:spPr>
          <a:xfrm>
            <a:off x="7498901" y="2322192"/>
            <a:ext cx="51390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4" idx="2"/>
            <a:endCxn id="7" idx="0"/>
          </p:cNvCxnSpPr>
          <p:nvPr/>
        </p:nvCxnSpPr>
        <p:spPr>
          <a:xfrm>
            <a:off x="9055067" y="2531420"/>
            <a:ext cx="0" cy="220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9055067" y="3170588"/>
            <a:ext cx="0" cy="220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winkelte Verbindung 16"/>
          <p:cNvCxnSpPr>
            <a:stCxn id="8" idx="2"/>
            <a:endCxn id="4" idx="0"/>
          </p:cNvCxnSpPr>
          <p:nvPr/>
        </p:nvCxnSpPr>
        <p:spPr>
          <a:xfrm rot="5400000" flipH="1">
            <a:off x="8206671" y="2961361"/>
            <a:ext cx="1696791" cy="12700"/>
          </a:xfrm>
          <a:prstGeom prst="bentConnector5">
            <a:avLst>
              <a:gd name="adj1" fmla="val -13472"/>
              <a:gd name="adj2" fmla="val -10576764"/>
              <a:gd name="adj3" fmla="val 11347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52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</Words>
  <Application>Microsoft Macintosh PowerPoint</Application>
  <PresentationFormat>Breitbild</PresentationFormat>
  <Paragraphs>22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8" baseType="lpstr">
      <vt:lpstr>Andale Mono</vt:lpstr>
      <vt:lpstr>Calibri</vt:lpstr>
      <vt:lpstr>Calibri Light</vt:lpstr>
      <vt:lpstr>Times New Roman</vt:lpstr>
      <vt:lpstr>Arial</vt:lpstr>
      <vt:lpstr>Office-Design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Ein Microsoft Office-Anwender</dc:creator>
  <cp:lastModifiedBy>Ein Microsoft Office-Anwender</cp:lastModifiedBy>
  <cp:revision>6</cp:revision>
  <dcterms:created xsi:type="dcterms:W3CDTF">2018-02-23T05:37:17Z</dcterms:created>
  <dcterms:modified xsi:type="dcterms:W3CDTF">2018-02-27T07:31:05Z</dcterms:modified>
</cp:coreProperties>
</file>

<file path=docProps/thumbnail.jpeg>
</file>